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1" roundtripDataSignature="AMtx7mh/xcxo+9kBPfuwhfNTdEeAAmMd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9600" y="8311000"/>
            <a:ext cx="10552748" cy="87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0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8050" y="8621925"/>
            <a:ext cx="6784299" cy="55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1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8050" y="8621925"/>
            <a:ext cx="6784299" cy="55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2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8050" y="8635780"/>
            <a:ext cx="6784299" cy="55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3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8050" y="8621925"/>
            <a:ext cx="6784299" cy="55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4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8050" y="8621925"/>
            <a:ext cx="6784299" cy="55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2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4050" y="8496175"/>
            <a:ext cx="8308300" cy="68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3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4050" y="8496175"/>
            <a:ext cx="8308300" cy="68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4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4050" y="8496175"/>
            <a:ext cx="8308300" cy="68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5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4050" y="8496175"/>
            <a:ext cx="8308300" cy="68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6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4050" y="8496175"/>
            <a:ext cx="8308300" cy="68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7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4050" y="8496175"/>
            <a:ext cx="8308300" cy="68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8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8050" y="8621925"/>
            <a:ext cx="6784299" cy="55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9" title="Logos + Ministerio-01 (1)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8050" y="8621925"/>
            <a:ext cx="6784299" cy="55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